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8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6FA254-6CBA-13DC-DA58-B7C39BB853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the 2023 International VLSI Symposium on Technology, Systems and Applications (VLSI TSA) without written consent </a:t>
            </a: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from all 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speakers.</a:t>
            </a:r>
            <a:endParaRPr lang="zh-TW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CB12180-27A8-4AA7-B6DD-BC7A04B0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  <a:endParaRPr lang="en-US" altLang="zh-TW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204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Helvetica Condensed Light</vt:lpstr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15</cp:revision>
  <dcterms:created xsi:type="dcterms:W3CDTF">2021-07-12T07:48:51Z</dcterms:created>
  <dcterms:modified xsi:type="dcterms:W3CDTF">2023-03-25T02:47:09Z</dcterms:modified>
</cp:coreProperties>
</file>